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kzidenz-Grotesk"/>
      <p:regular r:id="rId14"/>
    </p:embeddedFont>
    <p:embeddedFont>
      <p:font typeface="Antic Bold"/>
      <p:regular r:id="rId15"/>
    </p:embeddedFont>
    <p:embeddedFont>
      <p:font typeface="Canva Sans Bold"/>
      <p:regular r:id="rId16"/>
    </p:embeddedFont>
    <p:embeddedFont>
      <p:font typeface="League Spartan"/>
      <p:regular r:id="rId17"/>
    </p:embeddedFont>
    <p:embeddedFont>
      <p:font typeface="Segment A Bold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4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1389" y="2776516"/>
            <a:ext cx="6885222" cy="281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3"/>
              </a:lnSpc>
            </a:pPr>
            <a:r>
              <a:rPr lang="en-US" sz="8059">
                <a:solidFill>
                  <a:srgbClr val="FFFFFF"/>
                </a:solidFill>
                <a:latin typeface="Antic Bold"/>
                <a:ea typeface="Antic Bold"/>
                <a:cs typeface="Antic Bold"/>
                <a:sym typeface="Antic Bold"/>
              </a:rPr>
              <a:t>LIBRARY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65914" y="7079060"/>
            <a:ext cx="4435610" cy="27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                                     </a:t>
            </a:r>
          </a:p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Neham Joe Baiju Sajid Hussain    </a:t>
            </a:r>
          </a:p>
          <a:p>
            <a:pPr algn="ctr">
              <a:lnSpc>
                <a:spcPts val="5487"/>
              </a:lnSpc>
            </a:pPr>
            <a:endParaRPr lang="en-US" sz="3919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187" y="2551748"/>
            <a:ext cx="11301259" cy="3644656"/>
          </a:xfrm>
          <a:custGeom>
            <a:avLst/>
            <a:gdLst/>
            <a:ahLst/>
            <a:cxnLst/>
            <a:rect l="l" t="t" r="r" b="b"/>
            <a:pathLst>
              <a:path w="11301259" h="3644656">
                <a:moveTo>
                  <a:pt x="0" y="0"/>
                </a:moveTo>
                <a:lnTo>
                  <a:pt x="11301259" y="0"/>
                </a:lnTo>
                <a:lnTo>
                  <a:pt x="11301259" y="3644656"/>
                </a:lnTo>
                <a:lnTo>
                  <a:pt x="0" y="3644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447" y="7382692"/>
            <a:ext cx="1696505" cy="1604837"/>
          </a:xfrm>
          <a:custGeom>
            <a:avLst/>
            <a:gdLst/>
            <a:ahLst/>
            <a:cxnLst/>
            <a:rect l="l" t="t" r="r" b="b"/>
            <a:pathLst>
              <a:path w="1696505" h="1604837">
                <a:moveTo>
                  <a:pt x="0" y="0"/>
                </a:moveTo>
                <a:lnTo>
                  <a:pt x="1696506" y="0"/>
                </a:lnTo>
                <a:lnTo>
                  <a:pt x="1696506" y="1604837"/>
                </a:lnTo>
                <a:lnTo>
                  <a:pt x="0" y="160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03392" y="2716666"/>
            <a:ext cx="2071762" cy="1657410"/>
          </a:xfrm>
          <a:custGeom>
            <a:avLst/>
            <a:gdLst/>
            <a:ahLst/>
            <a:cxnLst/>
            <a:rect l="l" t="t" r="r" b="b"/>
            <a:pathLst>
              <a:path w="2071762" h="1657410">
                <a:moveTo>
                  <a:pt x="0" y="0"/>
                </a:moveTo>
                <a:lnTo>
                  <a:pt x="2071762" y="0"/>
                </a:lnTo>
                <a:lnTo>
                  <a:pt x="2071762" y="1657410"/>
                </a:lnTo>
                <a:lnTo>
                  <a:pt x="0" y="165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1408" y="606216"/>
            <a:ext cx="16157526" cy="75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DELETING A 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6071" y="7503502"/>
            <a:ext cx="9328751" cy="122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3330" dirty="0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Handles deleting a book from the UI and sends a delete request to the server.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64643"/>
            <a:ext cx="14088406" cy="509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358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Summary:</a:t>
            </a:r>
          </a:p>
          <a:p>
            <a:pPr algn="l">
              <a:lnSpc>
                <a:spcPts val="5024"/>
              </a:lnSpc>
            </a:pPr>
            <a:endParaRPr lang="en-US" sz="3589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marL="774903" lvl="1" indent="-387452" algn="l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Joey Library’s features for adding, categorizing, and deleting books.</a:t>
            </a:r>
          </a:p>
          <a:p>
            <a:pPr algn="l">
              <a:lnSpc>
                <a:spcPts val="5024"/>
              </a:lnSpc>
            </a:pPr>
            <a:endParaRPr lang="en-US" sz="3589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l">
              <a:lnSpc>
                <a:spcPts val="5024"/>
              </a:lnSpc>
            </a:pPr>
            <a:r>
              <a:rPr lang="en-US" sz="358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Future Enhancements:</a:t>
            </a:r>
          </a:p>
          <a:p>
            <a:pPr algn="l">
              <a:lnSpc>
                <a:spcPts val="5024"/>
              </a:lnSpc>
            </a:pPr>
            <a:endParaRPr lang="en-US" sz="3589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marL="774903" lvl="1" indent="-387452" algn="l">
              <a:lnSpc>
                <a:spcPts val="5024"/>
              </a:lnSpc>
              <a:buFont typeface="Arial"/>
              <a:buChar char="•"/>
            </a:pPr>
            <a:r>
              <a:rPr lang="en-US" sz="358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Additional categories, enhanced search, and an editing option.</a:t>
            </a:r>
          </a:p>
          <a:p>
            <a:pPr algn="l">
              <a:lnSpc>
                <a:spcPts val="5024"/>
              </a:lnSpc>
            </a:pPr>
            <a:endParaRPr lang="en-US" sz="3589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744784" y="508577"/>
            <a:ext cx="3138939" cy="3445941"/>
          </a:xfrm>
          <a:custGeom>
            <a:avLst/>
            <a:gdLst/>
            <a:ahLst/>
            <a:cxnLst/>
            <a:rect l="l" t="t" r="r" b="b"/>
            <a:pathLst>
              <a:path w="3138939" h="3445941">
                <a:moveTo>
                  <a:pt x="0" y="0"/>
                </a:moveTo>
                <a:lnTo>
                  <a:pt x="3138939" y="0"/>
                </a:lnTo>
                <a:lnTo>
                  <a:pt x="3138939" y="3445941"/>
                </a:lnTo>
                <a:lnTo>
                  <a:pt x="0" y="344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96584" y="7073955"/>
            <a:ext cx="1878763" cy="2184345"/>
          </a:xfrm>
          <a:custGeom>
            <a:avLst/>
            <a:gdLst/>
            <a:ahLst/>
            <a:cxnLst/>
            <a:rect l="l" t="t" r="r" b="b"/>
            <a:pathLst>
              <a:path w="1878763" h="2184345">
                <a:moveTo>
                  <a:pt x="0" y="0"/>
                </a:moveTo>
                <a:lnTo>
                  <a:pt x="1878763" y="0"/>
                </a:lnTo>
                <a:lnTo>
                  <a:pt x="1878763" y="2184345"/>
                </a:lnTo>
                <a:lnTo>
                  <a:pt x="0" y="2184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77066" y="422852"/>
            <a:ext cx="16157526" cy="154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AND FUTURE ENHANCEMENTS</a:t>
            </a:r>
          </a:p>
          <a:p>
            <a:pPr algn="l">
              <a:lnSpc>
                <a:spcPts val="6225"/>
              </a:lnSpc>
            </a:pPr>
            <a:endParaRPr lang="en-US" sz="444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1389" y="2162881"/>
            <a:ext cx="6885222" cy="298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40"/>
              </a:lnSpc>
            </a:pPr>
            <a:r>
              <a:rPr lang="en-US" sz="17457" b="1">
                <a:solidFill>
                  <a:srgbClr val="FFFFFF"/>
                </a:solidFill>
                <a:latin typeface="Segment A Bold"/>
                <a:ea typeface="Segment A Bold"/>
                <a:cs typeface="Segment A Bold"/>
                <a:sym typeface="Segment 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7721" y="0"/>
            <a:ext cx="9020279" cy="10287000"/>
            <a:chOff x="0" y="0"/>
            <a:chExt cx="1202703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938" b="11938"/>
            <a:stretch>
              <a:fillRect/>
            </a:stretch>
          </p:blipFill>
          <p:spPr>
            <a:xfrm>
              <a:off x="0" y="0"/>
              <a:ext cx="12027039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33240" y="2276653"/>
            <a:ext cx="8486433" cy="69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36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 Simple Book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913" y="942975"/>
            <a:ext cx="4467544" cy="79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8913" y="3993956"/>
            <a:ext cx="4755964" cy="77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240" y="5296324"/>
            <a:ext cx="8486433" cy="217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9"/>
              </a:lnSpc>
            </a:pPr>
            <a:r>
              <a:rPr lang="en-US" sz="39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Introduction to Joey Library, a web app for managing a personal book collection.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2666" y="7643561"/>
            <a:ext cx="2925334" cy="2643439"/>
          </a:xfrm>
          <a:custGeom>
            <a:avLst/>
            <a:gdLst/>
            <a:ahLst/>
            <a:cxnLst/>
            <a:rect l="l" t="t" r="r" b="b"/>
            <a:pathLst>
              <a:path w="2925334" h="2643439">
                <a:moveTo>
                  <a:pt x="0" y="0"/>
                </a:moveTo>
                <a:lnTo>
                  <a:pt x="2925334" y="0"/>
                </a:lnTo>
                <a:lnTo>
                  <a:pt x="2925334" y="2643439"/>
                </a:lnTo>
                <a:lnTo>
                  <a:pt x="0" y="264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09162"/>
            <a:ext cx="4467544" cy="69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31120" y="3362279"/>
            <a:ext cx="12428180" cy="138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37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Joey Library allows users to add, categorize, and delete books in their collection.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67300"/>
            <a:ext cx="4467544" cy="69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44638" y="5923237"/>
            <a:ext cx="12780694" cy="333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465" lvl="1" indent="-399233" algn="l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Add new books with title, author, and category.</a:t>
            </a:r>
          </a:p>
          <a:p>
            <a:pPr marL="798465" lvl="1" indent="-399233" algn="l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View books in a structured table.</a:t>
            </a:r>
          </a:p>
          <a:p>
            <a:pPr marL="798465" lvl="1" indent="-399233" algn="l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Delete books as needed.</a:t>
            </a:r>
          </a:p>
          <a:p>
            <a:pPr marL="798465" lvl="1" indent="-399233" algn="l">
              <a:lnSpc>
                <a:spcPts val="5177"/>
              </a:lnSpc>
              <a:buFont typeface="Arial"/>
              <a:buChar char="•"/>
            </a:pPr>
            <a:r>
              <a:rPr lang="en-US" sz="3698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functionality for easy book lookup.</a:t>
            </a:r>
          </a:p>
          <a:p>
            <a:pPr algn="l">
              <a:lnSpc>
                <a:spcPts val="5177"/>
              </a:lnSpc>
            </a:pPr>
            <a:endParaRPr lang="en-US" sz="3698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31120" y="511026"/>
            <a:ext cx="9402740" cy="8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OVERVIEW OF JOEY LIBRARY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736" y="4538826"/>
            <a:ext cx="17590528" cy="1209349"/>
          </a:xfrm>
          <a:custGeom>
            <a:avLst/>
            <a:gdLst/>
            <a:ahLst/>
            <a:cxnLst/>
            <a:rect l="l" t="t" r="r" b="b"/>
            <a:pathLst>
              <a:path w="17590528" h="1209349">
                <a:moveTo>
                  <a:pt x="0" y="0"/>
                </a:moveTo>
                <a:lnTo>
                  <a:pt x="17590528" y="0"/>
                </a:lnTo>
                <a:lnTo>
                  <a:pt x="17590528" y="1209348"/>
                </a:lnTo>
                <a:lnTo>
                  <a:pt x="0" y="120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06020" y="382856"/>
            <a:ext cx="1764795" cy="2765348"/>
          </a:xfrm>
          <a:custGeom>
            <a:avLst/>
            <a:gdLst/>
            <a:ahLst/>
            <a:cxnLst/>
            <a:rect l="l" t="t" r="r" b="b"/>
            <a:pathLst>
              <a:path w="1764795" h="2765348">
                <a:moveTo>
                  <a:pt x="0" y="0"/>
                </a:moveTo>
                <a:lnTo>
                  <a:pt x="1764795" y="0"/>
                </a:lnTo>
                <a:lnTo>
                  <a:pt x="1764795" y="2765348"/>
                </a:lnTo>
                <a:lnTo>
                  <a:pt x="0" y="276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47289" y="536266"/>
            <a:ext cx="6166020" cy="8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LAYOUT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8736" y="2760863"/>
            <a:ext cx="6166020" cy="68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NAVIGATION BAR: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1746" y="6898200"/>
            <a:ext cx="12428180" cy="204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240" lvl="1" indent="-408620" algn="l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 search bar for quickly locating books.</a:t>
            </a:r>
          </a:p>
          <a:p>
            <a:pPr marL="817240" lvl="1" indent="-408620" algn="l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Logo and navigation links.</a:t>
            </a:r>
          </a:p>
          <a:p>
            <a:pPr algn="l">
              <a:lnSpc>
                <a:spcPts val="5299"/>
              </a:lnSpc>
            </a:pPr>
            <a:endParaRPr lang="en-US" sz="3785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360" y="3008943"/>
            <a:ext cx="10286795" cy="3221190"/>
          </a:xfrm>
          <a:custGeom>
            <a:avLst/>
            <a:gdLst/>
            <a:ahLst/>
            <a:cxnLst/>
            <a:rect l="l" t="t" r="r" b="b"/>
            <a:pathLst>
              <a:path w="10286795" h="3221190">
                <a:moveTo>
                  <a:pt x="0" y="0"/>
                </a:moveTo>
                <a:lnTo>
                  <a:pt x="10286795" y="0"/>
                </a:lnTo>
                <a:lnTo>
                  <a:pt x="10286795" y="3221190"/>
                </a:lnTo>
                <a:lnTo>
                  <a:pt x="0" y="322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3" b="-41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71934" y="6353982"/>
            <a:ext cx="10878114" cy="3604759"/>
          </a:xfrm>
          <a:custGeom>
            <a:avLst/>
            <a:gdLst/>
            <a:ahLst/>
            <a:cxnLst/>
            <a:rect l="l" t="t" r="r" b="b"/>
            <a:pathLst>
              <a:path w="10878114" h="3604759">
                <a:moveTo>
                  <a:pt x="0" y="0"/>
                </a:moveTo>
                <a:lnTo>
                  <a:pt x="10878113" y="0"/>
                </a:lnTo>
                <a:lnTo>
                  <a:pt x="10878113" y="3604760"/>
                </a:lnTo>
                <a:lnTo>
                  <a:pt x="0" y="360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18" b="-43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2800" y="3599631"/>
            <a:ext cx="7315200" cy="2039815"/>
          </a:xfrm>
          <a:custGeom>
            <a:avLst/>
            <a:gdLst/>
            <a:ahLst/>
            <a:cxnLst/>
            <a:rect l="l" t="t" r="r" b="b"/>
            <a:pathLst>
              <a:path w="7315200" h="2039815">
                <a:moveTo>
                  <a:pt x="0" y="0"/>
                </a:moveTo>
                <a:lnTo>
                  <a:pt x="7315200" y="0"/>
                </a:lnTo>
                <a:lnTo>
                  <a:pt x="7315200" y="2039815"/>
                </a:lnTo>
                <a:lnTo>
                  <a:pt x="0" y="203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7455617"/>
            <a:ext cx="2276048" cy="2229104"/>
          </a:xfrm>
          <a:custGeom>
            <a:avLst/>
            <a:gdLst/>
            <a:ahLst/>
            <a:cxnLst/>
            <a:rect l="l" t="t" r="r" b="b"/>
            <a:pathLst>
              <a:path w="2276048" h="2229104">
                <a:moveTo>
                  <a:pt x="0" y="0"/>
                </a:moveTo>
                <a:lnTo>
                  <a:pt x="2276047" y="0"/>
                </a:lnTo>
                <a:lnTo>
                  <a:pt x="2276047" y="2229104"/>
                </a:lnTo>
                <a:lnTo>
                  <a:pt x="0" y="2229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0360" y="316247"/>
            <a:ext cx="6166020" cy="71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CONTENT: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49095" y="1246711"/>
            <a:ext cx="12428180" cy="184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82" lvl="1" indent="-365441" algn="l">
              <a:lnSpc>
                <a:spcPts val="473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Form for entering book details (title, author, category).</a:t>
            </a:r>
          </a:p>
          <a:p>
            <a:pPr marL="730882" lvl="1" indent="-365441" algn="l">
              <a:lnSpc>
                <a:spcPts val="473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Table displaying the list of books.</a:t>
            </a:r>
          </a:p>
          <a:p>
            <a:pPr algn="l">
              <a:lnSpc>
                <a:spcPts val="4739"/>
              </a:lnSpc>
            </a:pPr>
            <a:endParaRPr lang="en-US" sz="3385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75495"/>
            <a:ext cx="9917622" cy="6205529"/>
          </a:xfrm>
          <a:custGeom>
            <a:avLst/>
            <a:gdLst/>
            <a:ahLst/>
            <a:cxnLst/>
            <a:rect l="l" t="t" r="r" b="b"/>
            <a:pathLst>
              <a:path w="9917622" h="6205529">
                <a:moveTo>
                  <a:pt x="0" y="0"/>
                </a:moveTo>
                <a:lnTo>
                  <a:pt x="9917622" y="0"/>
                </a:lnTo>
                <a:lnTo>
                  <a:pt x="9917622" y="6205528"/>
                </a:lnTo>
                <a:lnTo>
                  <a:pt x="0" y="620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71842" y="2889293"/>
            <a:ext cx="1772477" cy="1530775"/>
          </a:xfrm>
          <a:custGeom>
            <a:avLst/>
            <a:gdLst/>
            <a:ahLst/>
            <a:cxnLst/>
            <a:rect l="l" t="t" r="r" b="b"/>
            <a:pathLst>
              <a:path w="1772477" h="1530775">
                <a:moveTo>
                  <a:pt x="0" y="0"/>
                </a:moveTo>
                <a:lnTo>
                  <a:pt x="1772477" y="0"/>
                </a:lnTo>
                <a:lnTo>
                  <a:pt x="1772477" y="1530775"/>
                </a:lnTo>
                <a:lnTo>
                  <a:pt x="0" y="1530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2931" y="606216"/>
            <a:ext cx="16157526" cy="75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- BOOK AND DISPLAY CONSTRUCTORS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87603" y="5196322"/>
            <a:ext cx="6313431" cy="358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This shows how the Book object is constructed and how the add function displays the book in the table.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617" y="2538283"/>
            <a:ext cx="11301259" cy="4082580"/>
          </a:xfrm>
          <a:custGeom>
            <a:avLst/>
            <a:gdLst/>
            <a:ahLst/>
            <a:cxnLst/>
            <a:rect l="l" t="t" r="r" b="b"/>
            <a:pathLst>
              <a:path w="11301259" h="4082580">
                <a:moveTo>
                  <a:pt x="0" y="0"/>
                </a:moveTo>
                <a:lnTo>
                  <a:pt x="11301259" y="0"/>
                </a:lnTo>
                <a:lnTo>
                  <a:pt x="11301259" y="4082580"/>
                </a:lnTo>
                <a:lnTo>
                  <a:pt x="0" y="40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0961" y="3002296"/>
            <a:ext cx="2565713" cy="2141204"/>
          </a:xfrm>
          <a:custGeom>
            <a:avLst/>
            <a:gdLst/>
            <a:ahLst/>
            <a:cxnLst/>
            <a:rect l="l" t="t" r="r" b="b"/>
            <a:pathLst>
              <a:path w="2565713" h="2141204">
                <a:moveTo>
                  <a:pt x="0" y="0"/>
                </a:moveTo>
                <a:lnTo>
                  <a:pt x="2565713" y="0"/>
                </a:lnTo>
                <a:lnTo>
                  <a:pt x="2565713" y="2141204"/>
                </a:lnTo>
                <a:lnTo>
                  <a:pt x="0" y="214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5331" y="758616"/>
            <a:ext cx="16157526" cy="75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A BOOK - VALIDATION AND CLEAR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5869" y="7077029"/>
            <a:ext cx="6313431" cy="263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69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The validate method ensures the book details are complete, and clear resets the form.</a:t>
            </a:r>
          </a:p>
          <a:p>
            <a:pPr algn="l">
              <a:lnSpc>
                <a:spcPts val="5173"/>
              </a:lnSpc>
            </a:pPr>
            <a:endParaRPr lang="en-US" sz="3695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5261" y="2306404"/>
            <a:ext cx="9490246" cy="2930114"/>
          </a:xfrm>
          <a:custGeom>
            <a:avLst/>
            <a:gdLst/>
            <a:ahLst/>
            <a:cxnLst/>
            <a:rect l="l" t="t" r="r" b="b"/>
            <a:pathLst>
              <a:path w="9490246" h="2930114">
                <a:moveTo>
                  <a:pt x="0" y="0"/>
                </a:moveTo>
                <a:lnTo>
                  <a:pt x="9490246" y="0"/>
                </a:lnTo>
                <a:lnTo>
                  <a:pt x="9490246" y="2930113"/>
                </a:lnTo>
                <a:lnTo>
                  <a:pt x="0" y="293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8278" y="6177462"/>
            <a:ext cx="7112143" cy="2222545"/>
          </a:xfrm>
          <a:custGeom>
            <a:avLst/>
            <a:gdLst/>
            <a:ahLst/>
            <a:cxnLst/>
            <a:rect l="l" t="t" r="r" b="b"/>
            <a:pathLst>
              <a:path w="7112143" h="2222545">
                <a:moveTo>
                  <a:pt x="0" y="0"/>
                </a:moveTo>
                <a:lnTo>
                  <a:pt x="7112143" y="0"/>
                </a:lnTo>
                <a:lnTo>
                  <a:pt x="7112143" y="2222545"/>
                </a:lnTo>
                <a:lnTo>
                  <a:pt x="0" y="222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4350" y="606216"/>
            <a:ext cx="16157526" cy="75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SHOWING USER MESSAGES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5869" y="2774448"/>
            <a:ext cx="6313431" cy="185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761" lvl="1" indent="-398880" algn="l">
              <a:lnSpc>
                <a:spcPts val="5173"/>
              </a:lnSpc>
              <a:buFont typeface="Arial"/>
              <a:buChar char="•"/>
            </a:pPr>
            <a:r>
              <a:rPr lang="en-US" sz="3695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Displays success or error messages for feedback.</a:t>
            </a:r>
          </a:p>
          <a:p>
            <a:pPr algn="l">
              <a:lnSpc>
                <a:spcPts val="3913"/>
              </a:lnSpc>
            </a:pPr>
            <a:endParaRPr lang="en-US" sz="3695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ACAC4-B509-14B2-928C-975AA6A01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09" y="6743700"/>
            <a:ext cx="7335391" cy="1507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42509"/>
            <a:ext cx="11301259" cy="2698176"/>
          </a:xfrm>
          <a:custGeom>
            <a:avLst/>
            <a:gdLst/>
            <a:ahLst/>
            <a:cxnLst/>
            <a:rect l="l" t="t" r="r" b="b"/>
            <a:pathLst>
              <a:path w="11301259" h="2698176">
                <a:moveTo>
                  <a:pt x="0" y="0"/>
                </a:moveTo>
                <a:lnTo>
                  <a:pt x="11301259" y="0"/>
                </a:lnTo>
                <a:lnTo>
                  <a:pt x="11301259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201058"/>
            <a:ext cx="3047765" cy="1623628"/>
          </a:xfrm>
          <a:custGeom>
            <a:avLst/>
            <a:gdLst/>
            <a:ahLst/>
            <a:cxnLst/>
            <a:rect l="l" t="t" r="r" b="b"/>
            <a:pathLst>
              <a:path w="3047765" h="1623628">
                <a:moveTo>
                  <a:pt x="0" y="0"/>
                </a:moveTo>
                <a:lnTo>
                  <a:pt x="3047765" y="0"/>
                </a:lnTo>
                <a:lnTo>
                  <a:pt x="3047765" y="1623628"/>
                </a:lnTo>
                <a:lnTo>
                  <a:pt x="0" y="1623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15769" y="3088877"/>
            <a:ext cx="1184428" cy="1855942"/>
          </a:xfrm>
          <a:custGeom>
            <a:avLst/>
            <a:gdLst/>
            <a:ahLst/>
            <a:cxnLst/>
            <a:rect l="l" t="t" r="r" b="b"/>
            <a:pathLst>
              <a:path w="1184428" h="1855942">
                <a:moveTo>
                  <a:pt x="0" y="0"/>
                </a:moveTo>
                <a:lnTo>
                  <a:pt x="1184428" y="0"/>
                </a:lnTo>
                <a:lnTo>
                  <a:pt x="1184428" y="1855942"/>
                </a:lnTo>
                <a:lnTo>
                  <a:pt x="0" y="1855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50284" y="606216"/>
            <a:ext cx="16157526" cy="75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5"/>
              </a:lnSpc>
            </a:pPr>
            <a:r>
              <a:rPr lang="en-US" sz="444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INTERACTION - ADDING A 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9738" y="7305546"/>
            <a:ext cx="9328751" cy="19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3359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Sends the book data to a server for backend storage.</a:t>
            </a:r>
          </a:p>
          <a:p>
            <a:pPr algn="l">
              <a:lnSpc>
                <a:spcPts val="5782"/>
              </a:lnSpc>
            </a:pPr>
            <a:endParaRPr lang="en-US" sz="3359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261</Words>
  <Application>Microsoft Office PowerPoint</Application>
  <PresentationFormat>Custom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Segment A Bold</vt:lpstr>
      <vt:lpstr>Canva Sans Bold</vt:lpstr>
      <vt:lpstr>Antic Bold</vt:lpstr>
      <vt:lpstr>Calibri</vt:lpstr>
      <vt:lpstr>Arial</vt:lpstr>
      <vt:lpstr>League Spartan</vt:lpstr>
      <vt:lpstr>Akzidenz-Grotesk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</dc:title>
  <dc:creator>Neham Joe Baiju</dc:creator>
  <cp:lastModifiedBy>Neham Joe Baiju</cp:lastModifiedBy>
  <cp:revision>2</cp:revision>
  <dcterms:created xsi:type="dcterms:W3CDTF">2006-08-16T00:00:00Z</dcterms:created>
  <dcterms:modified xsi:type="dcterms:W3CDTF">2024-11-13T10:54:08Z</dcterms:modified>
  <dc:identifier>DAGWVBc9XZQ</dc:identifier>
</cp:coreProperties>
</file>